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56" r:id="rId10"/>
    <p:sldId id="555" r:id="rId11"/>
    <p:sldId id="557" r:id="rId12"/>
    <p:sldId id="559" r:id="rId13"/>
    <p:sldId id="558" r:id="rId14"/>
    <p:sldId id="554" r:id="rId15"/>
    <p:sldId id="524" r:id="rId16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D00"/>
    <a:srgbClr val="B9B9B9"/>
    <a:srgbClr val="D22630"/>
    <a:srgbClr val="1E1E1E"/>
    <a:srgbClr val="323232"/>
    <a:srgbClr val="FF4607"/>
    <a:srgbClr val="A1FFB6"/>
    <a:srgbClr val="99CC33"/>
    <a:srgbClr val="7E57C5"/>
    <a:srgbClr val="CAE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4" autoAdjust="0"/>
    <p:restoredTop sz="94660"/>
  </p:normalViewPr>
  <p:slideViewPr>
    <p:cSldViewPr snapToGrid="0">
      <p:cViewPr>
        <p:scale>
          <a:sx n="145" d="100"/>
          <a:sy n="145" d="100"/>
        </p:scale>
        <p:origin x="3036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</a:t>
            </a:r>
            <a:r>
              <a:rPr lang="nl-BE" sz="3600" dirty="0"/>
              <a:t> 4</a:t>
            </a:r>
            <a:r>
              <a:rPr lang="en-BE" sz="3600" dirty="0"/>
              <a:t> – </a:t>
            </a:r>
            <a:r>
              <a:rPr lang="en-US" sz="3600" dirty="0" err="1"/>
              <a:t>PinPoint</a:t>
            </a:r>
            <a:r>
              <a:rPr lang="en-US" sz="3600" dirty="0"/>
              <a:t> App</a:t>
            </a:r>
            <a:endParaRPr lang="en-BE" sz="3600" dirty="0"/>
          </a:p>
          <a:p>
            <a:r>
              <a:rPr lang="en-US" dirty="0"/>
              <a:t>Thomas More </a:t>
            </a:r>
            <a:r>
              <a:rPr lang="en-BE" sz="2400" dirty="0"/>
              <a:t>– </a:t>
            </a:r>
            <a:r>
              <a:rPr lang="nl-BE" dirty="0"/>
              <a:t>29</a:t>
            </a:r>
            <a:r>
              <a:rPr lang="nl-BE" sz="2400" dirty="0"/>
              <a:t> dec. 2023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Last sprint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endParaRPr lang="nl-BE" sz="2800" dirty="0">
              <a:cs typeface="Calibri"/>
            </a:endParaRPr>
          </a:p>
          <a:p>
            <a:r>
              <a:rPr lang="nl-BE" sz="2800" dirty="0" err="1">
                <a:cs typeface="Calibri"/>
              </a:rPr>
              <a:t>Back-end</a:t>
            </a:r>
            <a:r>
              <a:rPr lang="nl-BE" sz="2800" dirty="0">
                <a:cs typeface="Calibri"/>
              </a:rPr>
              <a:t> </a:t>
            </a:r>
            <a:r>
              <a:rPr lang="nl-BE" sz="2800" dirty="0" err="1">
                <a:cs typeface="Calibri"/>
              </a:rPr>
              <a:t>modifications</a:t>
            </a:r>
            <a:r>
              <a:rPr lang="nl-BE" sz="2800" dirty="0">
                <a:cs typeface="Calibri"/>
              </a:rPr>
              <a:t> </a:t>
            </a:r>
            <a:r>
              <a:rPr lang="nl-BE" sz="2800" dirty="0" err="1">
                <a:cs typeface="Calibri"/>
              </a:rPr>
              <a:t>for</a:t>
            </a:r>
            <a:r>
              <a:rPr lang="nl-BE" sz="2800" dirty="0">
                <a:cs typeface="Calibri"/>
              </a:rPr>
              <a:t> contact relations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 err="1">
                <a:cs typeface="Calibri"/>
              </a:rPr>
              <a:t>Finetuning</a:t>
            </a:r>
            <a:r>
              <a:rPr lang="nl-BE" sz="2800" dirty="0">
                <a:cs typeface="Calibri"/>
              </a:rPr>
              <a:t> lay-out (</a:t>
            </a:r>
            <a:r>
              <a:rPr lang="nl-BE" sz="2800" dirty="0" err="1">
                <a:cs typeface="Calibri"/>
              </a:rPr>
              <a:t>splashscreen</a:t>
            </a:r>
            <a:r>
              <a:rPr lang="nl-BE" sz="2800" dirty="0">
                <a:cs typeface="Calibri"/>
              </a:rPr>
              <a:t>, design, ...)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 err="1">
                <a:cs typeface="Calibri"/>
              </a:rPr>
              <a:t>Finetuning</a:t>
            </a:r>
            <a:r>
              <a:rPr lang="nl-BE" sz="2800" dirty="0">
                <a:cs typeface="Calibri"/>
              </a:rPr>
              <a:t> code (</a:t>
            </a:r>
            <a:r>
              <a:rPr lang="nl-BE" sz="2800" dirty="0" err="1">
                <a:cs typeface="Calibri"/>
              </a:rPr>
              <a:t>searching</a:t>
            </a:r>
            <a:r>
              <a:rPr lang="nl-BE" sz="2800" dirty="0">
                <a:cs typeface="Calibri"/>
              </a:rPr>
              <a:t> </a:t>
            </a:r>
            <a:r>
              <a:rPr lang="nl-BE" sz="2800" dirty="0" err="1">
                <a:cs typeface="Calibri"/>
              </a:rPr>
              <a:t>for</a:t>
            </a:r>
            <a:r>
              <a:rPr lang="nl-BE" sz="2800" dirty="0">
                <a:cs typeface="Calibri"/>
              </a:rPr>
              <a:t> &amp; </a:t>
            </a:r>
            <a:r>
              <a:rPr lang="nl-BE" sz="2800" dirty="0" err="1">
                <a:cs typeface="Calibri"/>
              </a:rPr>
              <a:t>solving</a:t>
            </a:r>
            <a:r>
              <a:rPr lang="nl-BE" sz="2800" dirty="0">
                <a:cs typeface="Calibri"/>
              </a:rPr>
              <a:t> bugs)</a:t>
            </a:r>
          </a:p>
          <a:p>
            <a:endParaRPr lang="nl-BE" sz="2800" dirty="0">
              <a:cs typeface="Calibri"/>
            </a:endParaRPr>
          </a:p>
          <a:p>
            <a:endParaRPr lang="nl-BE" sz="2800" dirty="0">
              <a:cs typeface="Calibri"/>
            </a:endParaRPr>
          </a:p>
          <a:p>
            <a:endParaRPr lang="nl-BE" sz="2800" dirty="0">
              <a:cs typeface="Calibri"/>
            </a:endParaRPr>
          </a:p>
          <a:p>
            <a:endParaRPr lang="nl-BE" sz="2800" dirty="0">
              <a:cs typeface="Calibri"/>
            </a:endParaRPr>
          </a:p>
          <a:p>
            <a:endParaRPr lang="nl-BE" sz="2800" dirty="0">
              <a:cs typeface="Calibri"/>
            </a:endParaRPr>
          </a:p>
          <a:p>
            <a:endParaRPr lang="nl-BE" sz="2800" dirty="0">
              <a:cs typeface="Calibri"/>
            </a:endParaRPr>
          </a:p>
          <a:p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marL="457200" lvl="1" indent="0">
              <a:buNone/>
            </a:pPr>
            <a:endParaRPr lang="en-BE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BE" dirty="0"/>
              <a:t>Action plan – last demo</a:t>
            </a:r>
          </a:p>
          <a:p>
            <a:endParaRPr lang="nl-BE" dirty="0"/>
          </a:p>
          <a:p>
            <a:r>
              <a:rPr lang="nl-BE" dirty="0"/>
              <a:t>Scope</a:t>
            </a:r>
          </a:p>
          <a:p>
            <a:pPr lvl="1"/>
            <a:r>
              <a:rPr lang="nl-BE" dirty="0" err="1">
                <a:cs typeface="Calibri"/>
              </a:rPr>
              <a:t>Adding</a:t>
            </a:r>
            <a:r>
              <a:rPr lang="nl-BE" dirty="0">
                <a:cs typeface="Calibri"/>
              </a:rPr>
              <a:t> new events</a:t>
            </a:r>
          </a:p>
          <a:p>
            <a:pPr lvl="1"/>
            <a:r>
              <a:rPr lang="nl-BE" dirty="0">
                <a:cs typeface="Calibri"/>
              </a:rPr>
              <a:t>See </a:t>
            </a:r>
            <a:r>
              <a:rPr lang="nl-BE" dirty="0" err="1">
                <a:cs typeface="Calibri"/>
              </a:rPr>
              <a:t>the</a:t>
            </a:r>
            <a:r>
              <a:rPr lang="nl-BE" dirty="0">
                <a:cs typeface="Calibri"/>
              </a:rPr>
              <a:t> details of events</a:t>
            </a:r>
          </a:p>
          <a:p>
            <a:pPr lvl="1"/>
            <a:r>
              <a:rPr lang="nl-BE" dirty="0" err="1">
                <a:cs typeface="Calibri"/>
              </a:rPr>
              <a:t>Searching</a:t>
            </a:r>
            <a:r>
              <a:rPr lang="nl-BE" dirty="0">
                <a:cs typeface="Calibri"/>
              </a:rPr>
              <a:t> &amp; </a:t>
            </a:r>
            <a:r>
              <a:rPr lang="nl-BE" dirty="0" err="1">
                <a:cs typeface="Calibri"/>
              </a:rPr>
              <a:t>saving</a:t>
            </a:r>
            <a:r>
              <a:rPr lang="nl-BE" dirty="0">
                <a:cs typeface="Calibri"/>
              </a:rPr>
              <a:t> events</a:t>
            </a:r>
          </a:p>
          <a:p>
            <a:pPr lvl="1"/>
            <a:r>
              <a:rPr lang="nl-BE" dirty="0">
                <a:cs typeface="Calibri"/>
              </a:rPr>
              <a:t>View </a:t>
            </a:r>
            <a:r>
              <a:rPr lang="nl-BE" dirty="0" err="1">
                <a:cs typeface="Calibri"/>
              </a:rPr>
              <a:t>contacts</a:t>
            </a:r>
            <a:endParaRPr lang="nl-BE" dirty="0">
              <a:cs typeface="Calibri"/>
            </a:endParaRPr>
          </a:p>
          <a:p>
            <a:pPr lvl="1"/>
            <a:r>
              <a:rPr lang="nl-BE" dirty="0" err="1">
                <a:cs typeface="Calibri"/>
              </a:rPr>
              <a:t>Add</a:t>
            </a:r>
            <a:r>
              <a:rPr lang="nl-BE" dirty="0">
                <a:cs typeface="Calibri"/>
              </a:rPr>
              <a:t> new </a:t>
            </a:r>
            <a:r>
              <a:rPr lang="nl-BE" dirty="0" err="1">
                <a:cs typeface="Calibri"/>
              </a:rPr>
              <a:t>contacts</a:t>
            </a:r>
            <a:endParaRPr lang="nl-BE" dirty="0">
              <a:cs typeface="Calibri"/>
            </a:endParaRPr>
          </a:p>
          <a:p>
            <a:pPr lvl="1"/>
            <a:endParaRPr lang="nl-BE" dirty="0"/>
          </a:p>
          <a:p>
            <a:r>
              <a:rPr lang="nl-B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893" y="1586994"/>
            <a:ext cx="10344476" cy="3876828"/>
          </a:xfrm>
        </p:spPr>
        <p:txBody>
          <a:bodyPr/>
          <a:lstStyle/>
          <a:p>
            <a:pPr marL="0" indent="0">
              <a:buNone/>
            </a:pPr>
            <a:endParaRPr lang="nl-BE" dirty="0">
              <a:cs typeface="Calibri"/>
            </a:endParaRPr>
          </a:p>
          <a:p>
            <a:r>
              <a:rPr lang="nl-BE" sz="2800" dirty="0">
                <a:cs typeface="Calibri"/>
              </a:rPr>
              <a:t>Unique </a:t>
            </a:r>
            <a:r>
              <a:rPr lang="nl-BE" sz="2800" dirty="0" err="1">
                <a:cs typeface="Calibri"/>
              </a:rPr>
              <a:t>friend</a:t>
            </a:r>
            <a:r>
              <a:rPr lang="nl-BE" sz="2800" dirty="0">
                <a:cs typeface="Calibri"/>
              </a:rPr>
              <a:t> codes</a:t>
            </a:r>
            <a:endParaRPr lang="nl-BE" sz="2400" dirty="0">
              <a:cs typeface="Calibri"/>
            </a:endParaRPr>
          </a:p>
          <a:p>
            <a:pPr marL="0" indent="0">
              <a:buNone/>
            </a:pPr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User </a:t>
            </a:r>
            <a:r>
              <a:rPr lang="nl-BE" sz="2800" dirty="0" err="1">
                <a:cs typeface="Calibri"/>
              </a:rPr>
              <a:t>location</a:t>
            </a:r>
            <a:r>
              <a:rPr lang="nl-BE" sz="2800" dirty="0">
                <a:cs typeface="Calibri"/>
              </a:rPr>
              <a:t> on map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 err="1">
                <a:cs typeface="Calibri"/>
              </a:rPr>
              <a:t>Importing</a:t>
            </a:r>
            <a:r>
              <a:rPr lang="nl-BE" sz="2800" dirty="0">
                <a:cs typeface="Calibri"/>
              </a:rPr>
              <a:t> </a:t>
            </a:r>
            <a:r>
              <a:rPr lang="nl-BE" sz="2800" dirty="0" err="1">
                <a:cs typeface="Calibri"/>
              </a:rPr>
              <a:t>custom</a:t>
            </a:r>
            <a:r>
              <a:rPr lang="nl-BE" sz="2800" dirty="0">
                <a:cs typeface="Calibri"/>
              </a:rPr>
              <a:t> floorplan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Floorplan </a:t>
            </a:r>
            <a:r>
              <a:rPr lang="nl-BE" sz="2800" dirty="0" err="1">
                <a:cs typeface="Calibri"/>
              </a:rPr>
              <a:t>overview</a:t>
            </a:r>
            <a:endParaRPr lang="nl-BE" sz="2800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Adding new events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Admin only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Floorplans -&gt; Whole event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Floorplans part of event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Overview of events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415A1CB-36FF-7EFF-6348-344A4BC93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7B90E6-9AEF-F1B1-BCDF-38F49F97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825" y="803199"/>
            <a:ext cx="2246642" cy="45975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Details of </a:t>
            </a:r>
            <a:r>
              <a:rPr lang="nl-BE" dirty="0" err="1"/>
              <a:t>an</a:t>
            </a:r>
            <a:r>
              <a:rPr lang="nl-BE" dirty="0"/>
              <a:t> event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All the information you need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Title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Description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Start date &amp; end date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Floorplan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DA0C3A-1ACF-1D11-E7E9-C9A411DCC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92721"/>
            <a:ext cx="2246642" cy="45975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02F2D6E-62AB-F6A5-BDD2-238CA65CB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545" y="892721"/>
            <a:ext cx="2268021" cy="45975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0529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Searching &amp; saving events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E9C02EA-5C0C-BED0-034C-D584F790EE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Events you’re interested in</a:t>
            </a:r>
            <a:endParaRPr lang="en-B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BCA3C-5D25-0093-5FF0-5D97CD3F98CF}"/>
              </a:ext>
            </a:extLst>
          </p:cNvPr>
          <p:cNvSpPr txBox="1"/>
          <p:nvPr/>
        </p:nvSpPr>
        <p:spPr>
          <a:xfrm>
            <a:off x="766760" y="2736502"/>
            <a:ext cx="8599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Find events you like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Save them</a:t>
            </a:r>
            <a:endParaRPr lang="en-BE" sz="2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9ED7E0-A2BE-E9C6-B050-CD3E8AC16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87"/>
          <a:stretch/>
        </p:blipFill>
        <p:spPr>
          <a:xfrm>
            <a:off x="6585865" y="2922244"/>
            <a:ext cx="4839375" cy="7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7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View contacts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An overview of all your contacts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View all your contacts</a:t>
            </a:r>
          </a:p>
          <a:p>
            <a:pPr lvl="1"/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Locate, edit &amp; delete</a:t>
            </a:r>
          </a:p>
          <a:p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8E656EA-1073-7719-C836-0E953808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170" y="613863"/>
            <a:ext cx="2371958" cy="48682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456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Add new contacts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New friends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sz="2800" dirty="0">
                <a:cs typeface="Calibri"/>
              </a:rPr>
              <a:t>Field to enter unique code</a:t>
            </a:r>
          </a:p>
          <a:p>
            <a:endParaRPr lang="en-US" sz="2800" dirty="0">
              <a:cs typeface="Calibri"/>
            </a:endParaRPr>
          </a:p>
          <a:p>
            <a:pPr lvl="1"/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Camera opens automatically for QR</a:t>
            </a:r>
          </a:p>
          <a:p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B731276-E6F1-4403-CA51-4618C6DD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780" y="506733"/>
            <a:ext cx="2504776" cy="51062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6582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862D0-B3AC-A833-9C22-D44EB1A255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C14F-02D1-CF2C-A9A9-4325A13889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8CD1C-63E9-C8EA-C226-09B21721C1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Adding, searching &amp; saving events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Viewing &amp; adding new contacts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108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588</TotalTime>
  <Words>189</Words>
  <Application>Microsoft Office PowerPoint</Application>
  <PresentationFormat>Breedbeeld</PresentationFormat>
  <Paragraphs>86</Paragraphs>
  <Slides>11</Slides>
  <Notes>0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Hube Van Loey</cp:lastModifiedBy>
  <cp:revision>246</cp:revision>
  <dcterms:created xsi:type="dcterms:W3CDTF">2023-08-03T06:17:11Z</dcterms:created>
  <dcterms:modified xsi:type="dcterms:W3CDTF">2023-12-30T09:23:25Z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